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BD2-5598-41B6-9636-A6162BC3E3BF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90F-13FE-42CB-B1FA-53D9F120F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BD2-5598-41B6-9636-A6162BC3E3BF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90F-13FE-42CB-B1FA-53D9F120F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BD2-5598-41B6-9636-A6162BC3E3BF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90F-13FE-42CB-B1FA-53D9F120F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BD2-5598-41B6-9636-A6162BC3E3BF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90F-13FE-42CB-B1FA-53D9F120F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BD2-5598-41B6-9636-A6162BC3E3BF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90F-13FE-42CB-B1FA-53D9F120F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BD2-5598-41B6-9636-A6162BC3E3BF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90F-13FE-42CB-B1FA-53D9F120F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BD2-5598-41B6-9636-A6162BC3E3BF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90F-13FE-42CB-B1FA-53D9F120F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BD2-5598-41B6-9636-A6162BC3E3BF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90F-13FE-42CB-B1FA-53D9F120F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BD2-5598-41B6-9636-A6162BC3E3BF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90F-13FE-42CB-B1FA-53D9F120F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BD2-5598-41B6-9636-A6162BC3E3BF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90F-13FE-42CB-B1FA-53D9F120F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BD2-5598-41B6-9636-A6162BC3E3BF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690F-13FE-42CB-B1FA-53D9F120F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FBD2-5598-41B6-9636-A6162BC3E3BF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3690F-13FE-42CB-B1FA-53D9F120F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Desktop\безопасность\hello_html_m7f59e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8981" y="404664"/>
            <a:ext cx="7578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етский сад № 25 «Малыш»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268760"/>
            <a:ext cx="527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Дидактическая игра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700808"/>
            <a:ext cx="51491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Огонь </a:t>
            </a:r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добрый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лой»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6165304"/>
            <a:ext cx="6020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Составитель: воспитатель 1 квалификационной категории</a:t>
            </a:r>
          </a:p>
          <a:p>
            <a:r>
              <a:rPr lang="ru-RU" b="1" dirty="0" smtClean="0"/>
              <a:t>                            Бочкарёва Г.Ю.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ладелец\Desktop\безопасность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19877" y="332656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игры: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62880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Сформировать у детей разностороннее понятие об огне – о его пользе и вреде.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ладелец\Desktop\безопасность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988840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Учить детей внимательно рассматривать иллюстрации, замечая в ней главное и детали.</a:t>
            </a:r>
          </a:p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2.Развивать восприятие, память, речь.</a:t>
            </a:r>
          </a:p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3.Закреплять знание детей об основных требованиях пожарной безопасности.</a:t>
            </a:r>
          </a:p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4..Воспитывать желание прийти на помощь попавшему в беду.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361555" y="692696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ладелец\Desktop\безопасность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548680"/>
            <a:ext cx="49467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игры: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556792"/>
            <a:ext cx="1917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вариант: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49289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игре участвуют 2 ребёнка.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должны вспомнить, как огонь пришёл к нам в дом, и выложить картинки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правильной последовательности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ладелец\Desktop\безопасность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105273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вариант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игре участвуют от 3 до 6 человек: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Детям раздаются карточки с иллюстрациями различных видов огня. Затем они должны рассказать, какой огонь у них изображён на картинке и положить карточку к макету одного из огоньков.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ладелец\Desktop\безопасность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476672"/>
            <a:ext cx="181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3 вариант: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124744"/>
            <a:ext cx="77048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игре участвуют 3-10 человек.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Детям раздаются карточки с иллюстрацией «доброго» огонька, а карточки со «злым» огнём разложены на столе. Каждый ребёнок должен внимательно рассмотреть иллюстрацию на карточке. Затем рассказывают о значении огонька, что может случиться, если не соблюдать правила пожарной безопасности и что делать, если случился пожар. После рассказа находят на столе противоположную своей карточку( свечка- от свечки загорелась ёлка). За правильный ответ получают фишку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ладелец\Desktop\безопасность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DCIM\101NIKON\DSC02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3675" y="-144463"/>
            <a:ext cx="9531350" cy="714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CIM\101NIKON\DSC02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75" y="-144463"/>
            <a:ext cx="9531350" cy="714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ладелец\Desktop\безопасность\hello_html_m7f59e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5" y="2132856"/>
            <a:ext cx="44208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249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5</cp:revision>
  <dcterms:created xsi:type="dcterms:W3CDTF">2019-11-07T08:38:19Z</dcterms:created>
  <dcterms:modified xsi:type="dcterms:W3CDTF">2020-01-12T12:43:41Z</dcterms:modified>
</cp:coreProperties>
</file>