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3" r:id="rId13"/>
    <p:sldId id="274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E6D8C-59EB-4ADA-AE87-628892C3AC22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963D0-23AE-4BD7-9E61-39B883C6F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548680"/>
            <a:ext cx="640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 автономное дошкольное образовательное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чреждение детский сад № 25 «Малыш»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19877" y="1700808"/>
            <a:ext cx="4504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636912"/>
            <a:ext cx="8408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художественно-эстетическому творчеству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 нетрадиционной техникой рисования)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3717032"/>
            <a:ext cx="7992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Юные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художники»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5733256"/>
            <a:ext cx="435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Воспитатель: Бочкарёва Г.Ю.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72514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2 группе раннего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возраста №3 «Капелька»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3408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9766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изобразительная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endParaRPr lang="ru-RU" dirty="0"/>
          </a:p>
        </p:txBody>
      </p:sp>
      <p:pic>
        <p:nvPicPr>
          <p:cNvPr id="4098" name="Picture 2" descr="C:\Users\Владелец\Desktop\художественно-эстетическое развитие\20210201_16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9538" y="2372883"/>
            <a:ext cx="3264363" cy="2448272"/>
          </a:xfrm>
          <a:prstGeom prst="rect">
            <a:avLst/>
          </a:prstGeom>
          <a:noFill/>
        </p:spPr>
      </p:pic>
      <p:pic>
        <p:nvPicPr>
          <p:cNvPr id="4099" name="Picture 3" descr="C:\Users\Владелец\Desktop\художественно-эстетическое развитие\20210111_085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24062" y="2324878"/>
            <a:ext cx="307234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28" y="0"/>
            <a:ext cx="9181528" cy="72908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369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Владелец\Desktop\художественно-эстетическое развитие\20210212_071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63688" y="2204864"/>
            <a:ext cx="5256584" cy="43024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79712" y="1124744"/>
            <a:ext cx="526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Выставка семейных работ «Маленькие художники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28" y="0"/>
            <a:ext cx="9181528" cy="72908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369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Владелец\Desktop\художественно-эстетическое развитие\IMG-20210210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2448272" cy="3271178"/>
          </a:xfrm>
          <a:prstGeom prst="rect">
            <a:avLst/>
          </a:prstGeom>
          <a:noFill/>
        </p:spPr>
      </p:pic>
      <p:pic>
        <p:nvPicPr>
          <p:cNvPr id="5123" name="Picture 3" descr="C:\Users\Владелец\Desktop\художественно-эстетическое развитие\IMG-20210211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060848"/>
            <a:ext cx="3384376" cy="30672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528" cy="72908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548680"/>
            <a:ext cx="3692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196752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916832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«Эстетическое воспитание дошкольников»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«Рисование нетрадиционными способами»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« Нетрадиционная техника рисования с детьми дошкольного возраста»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71800" y="908720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132857"/>
            <a:ext cx="5616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6526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 проекта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1556792"/>
            <a:ext cx="5294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творческий, обучающий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2420888"/>
            <a:ext cx="4347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01.02.2021-10.02.2021г.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3356992"/>
            <a:ext cx="279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2-3 года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4293096"/>
            <a:ext cx="698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дети, воспитатели, родители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836712"/>
            <a:ext cx="260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творческой личности – важная задача педагогики на современном этапе. Эффективным средством ее решения в дошкольном детстве является изобразительное творчество. Рисование является одним из важнейших средств познания мира и развития знаний эстетического восприятия, так как оно связано с развитием самостоятельной, практической и творческой деятельностью ребенка.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раннего возраста еще  не сформированы графические навыки и умения, что  мешает им выражать в рисунках задуманное, поэтому рисунки детей часто получаются неузнаваемыми, далёкими от реальности. Вследствие этого, у многих детей  исчезает желание рисовать. Использование нетрадиционных способов рисования позволяет разнообразить способности ребенка в рисовании, пробуждают интерес к исследованию изобразительных возможностей материалов и как следствие, повышают интерес к изобразительной деятельности в целом.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76470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556792"/>
            <a:ext cx="7848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художественно-творческих способностей детей младшего дошкольного возраста посредством использования нетрадиционной техники рисования.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7647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-создать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благоприятные условия для освоения детьми нетрадиционных техник рисования с целью дальнейшего их использования в своей изобразительной деятельности;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познакомить детей с нетрадиционными техниками рисования (рисование ладошкой, пальчиковое рисование, оттиск мятой бумагой, рисование ватными палочками, рисование вилкой);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вызвать интерес к рисованию с использованием нетрадиционных техник и рисованию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целом.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55776" y="404664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1124745"/>
            <a:ext cx="75608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освоения нетрадиционного рисования у детей развиваются навыки узнавания основных цветов и их оттенков.   Они становятся более уверенными и самостоятельными, что подразумевает развитие устойчивых психических процессов.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3068960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 исследования: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364502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Процесс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формирования основ рисования нетрадиционным способом в продуктивной деятельности у детей 2-3 лет.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4797152"/>
            <a:ext cx="4431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исследования: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373216"/>
            <a:ext cx="5544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семейных  работ.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1628800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познакомятся и освоят некоторые техники нетрадиционного рисования;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-повысится интерес воспитанников к  использованию нетрадиционных техник рисования, творческому процессу, к изобразительной деятельности;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рост уровня развития мелкой моторики, улучшение координации движений рук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компетентности родителей воспитанников в вопросе рисования с использованием нетрадиционной техники, активное участие родителей в совместных творческих проектах.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836712"/>
            <a:ext cx="566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764704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Изобразительная деятельность: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рисование ладошками, пальчиками, ватными палочками.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ладелец\Desktop\художественно-эстетическое развитие\20210208_163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5516" y="3176972"/>
            <a:ext cx="3168352" cy="2376264"/>
          </a:xfrm>
          <a:prstGeom prst="rect">
            <a:avLst/>
          </a:prstGeom>
          <a:noFill/>
        </p:spPr>
      </p:pic>
      <p:pic>
        <p:nvPicPr>
          <p:cNvPr id="2051" name="Picture 3" descr="C:\Users\Владелец\Desktop\художественно-эстетическое развитие\20210215_09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826017" y="3097337"/>
            <a:ext cx="3240360" cy="2430270"/>
          </a:xfrm>
          <a:prstGeom prst="rect">
            <a:avLst/>
          </a:prstGeom>
          <a:noFill/>
        </p:spPr>
      </p:pic>
      <p:pic>
        <p:nvPicPr>
          <p:cNvPr id="2052" name="Picture 4" descr="C:\Users\Владелец\Desktop\2020\фото\IMG-20200306-WA0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28498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ладелец\Desktop\художественно-эстетическое развитие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692696"/>
            <a:ext cx="63187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Изобразительная деятельность:</a:t>
            </a:r>
          </a:p>
          <a:p>
            <a:endParaRPr lang="ru-RU" dirty="0"/>
          </a:p>
        </p:txBody>
      </p:sp>
      <p:pic>
        <p:nvPicPr>
          <p:cNvPr id="3074" name="Picture 2" descr="C:\Users\Владелец\Desktop\художественно-эстетическое развитие\20210210_1628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51720" y="2420888"/>
            <a:ext cx="4536504" cy="340237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03648" y="126876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исование на песке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2925</TotalTime>
  <Words>430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13</cp:revision>
  <dcterms:created xsi:type="dcterms:W3CDTF">2021-02-12T09:46:43Z</dcterms:created>
  <dcterms:modified xsi:type="dcterms:W3CDTF">2021-02-17T08:14:09Z</dcterms:modified>
</cp:coreProperties>
</file>