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5" r:id="rId9"/>
    <p:sldId id="268" r:id="rId10"/>
    <p:sldId id="270" r:id="rId11"/>
    <p:sldId id="271" r:id="rId12"/>
    <p:sldId id="263" r:id="rId13"/>
    <p:sldId id="264" r:id="rId14"/>
    <p:sldId id="269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5D8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5878" autoAdjust="0"/>
  </p:normalViewPr>
  <p:slideViewPr>
    <p:cSldViewPr>
      <p:cViewPr>
        <p:scale>
          <a:sx n="100" d="100"/>
          <a:sy n="100" d="100"/>
        </p:scale>
        <p:origin x="-426" y="12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1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163736-E124-4812-BFB1-5C837299A4D6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1F652-11F6-48A4-9689-A9E3BFB9C4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1F652-11F6-48A4-9689-A9E3BFB9C48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1F652-11F6-48A4-9689-A9E3BFB9C48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1F652-11F6-48A4-9689-A9E3BFB9C489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8657-A63B-4F98-BCC3-001F85C32552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B6D4-B198-419B-A865-A340D9AF5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8657-A63B-4F98-BCC3-001F85C32552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B6D4-B198-419B-A865-A340D9AF5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8657-A63B-4F98-BCC3-001F85C32552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B6D4-B198-419B-A865-A340D9AF5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8657-A63B-4F98-BCC3-001F85C32552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B6D4-B198-419B-A865-A340D9AF5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8657-A63B-4F98-BCC3-001F85C32552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B6D4-B198-419B-A865-A340D9AF5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8657-A63B-4F98-BCC3-001F85C32552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B6D4-B198-419B-A865-A340D9AF5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8657-A63B-4F98-BCC3-001F85C32552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B6D4-B198-419B-A865-A340D9AF5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8657-A63B-4F98-BCC3-001F85C32552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B6D4-B198-419B-A865-A340D9AF5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8657-A63B-4F98-BCC3-001F85C32552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B6D4-B198-419B-A865-A340D9AF5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8657-A63B-4F98-BCC3-001F85C32552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B6D4-B198-419B-A865-A340D9AF5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8657-A63B-4F98-BCC3-001F85C32552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B6D4-B198-419B-A865-A340D9AF5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C8657-A63B-4F98-BCC3-001F85C32552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DB6D4-B198-419B-A865-A340D9AF5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82;&#1091;&#1088;&#1089;&#1099;\&#1079;&#1074;&#1091;&#1082;&#1080;\zvuk_-_pozharnaya_signalizaciya_(get-tune.net)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82;&#1091;&#1088;&#1089;&#1099;\&#1079;&#1074;&#1091;&#1082;&#1080;\9fba454d9bfe35f7cf5fd177fd73971f.mp3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82;&#1091;&#1088;&#1089;&#1099;\&#1079;&#1074;&#1091;&#1082;&#1080;\zvuk_-_skoroj_pomocshi_(get-tune.net).mp3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82;&#1091;&#1088;&#1089;&#1099;\&#1079;&#1074;&#1091;&#1082;&#1080;\Zvuk_-_Tramvaya_(get-tune.net).mp3" TargetMode="Externa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82;&#1091;&#1088;&#1089;&#1099;\&#1079;&#1074;&#1091;&#1082;&#1080;\trollejbus_-_zvuki_ego_serdca_(get-tune.net).mp3" TargetMode="Externa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82;&#1091;&#1088;&#1089;&#1099;\&#1079;&#1074;&#1091;&#1082;&#1080;\Onibus_20-_20Diezel_20Motor_20Exterior_20Funcionando_20Lenta.mp3" TargetMode="Externa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82;&#1091;&#1088;&#1089;&#1099;\&#1079;&#1074;&#1091;&#1082;&#1080;\zvuk_motora_-_mashina_(get-tune.net).mp3" TargetMode="Externa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48000" r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лако 4"/>
          <p:cNvSpPr/>
          <p:nvPr/>
        </p:nvSpPr>
        <p:spPr>
          <a:xfrm>
            <a:off x="857224" y="1714488"/>
            <a:ext cx="8001056" cy="3357586"/>
          </a:xfrm>
          <a:prstGeom prst="cloud">
            <a:avLst/>
          </a:prstGeom>
          <a:solidFill>
            <a:srgbClr val="FFC000"/>
          </a:solidFill>
          <a:ln>
            <a:solidFill>
              <a:srgbClr val="365D8C">
                <a:alpha val="0"/>
              </a:srgbClr>
            </a:solidFill>
          </a:ln>
          <a:effectLst>
            <a:reflection blurRad="6350" stA="50000" endA="300" endPos="90000" dist="50800" dir="5400000" sy="-100000" algn="bl" rotWithShape="0"/>
          </a:effectLst>
          <a:scene3d>
            <a:camera prst="perspectiveContrastingRightFacing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latin typeface="Arial Black" pitchFamily="34" charset="0"/>
              </a:rPr>
              <a:t>транспорт</a:t>
            </a:r>
            <a:endParaRPr lang="ru-RU" sz="6000" dirty="0"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5643578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chemeClr val="bg1"/>
                </a:solidFill>
              </a:rPr>
              <a:t>Составила : </a:t>
            </a:r>
            <a:r>
              <a:rPr lang="ru-RU" i="1" smtClean="0">
                <a:solidFill>
                  <a:schemeClr val="bg1"/>
                </a:solidFill>
              </a:rPr>
              <a:t>воспитатель Бочкарёва Г.Ю.</a:t>
            </a:r>
            <a:endParaRPr lang="ru-RU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0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рузови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3000372"/>
            <a:ext cx="5572164" cy="35004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14678" y="857232"/>
            <a:ext cx="37862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Грузовик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Вот трудяга-грузовик.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Он к тяжёлому привык.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Перевезёт, что нужно,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Быстренько и дружно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амосвал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8926" y="2214554"/>
            <a:ext cx="4000528" cy="41434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2399276" y="542925"/>
            <a:ext cx="424442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Arabic Typesetting" pitchFamily="66" charset="-78"/>
              </a:rPr>
              <a:t>Самосвал</a:t>
            </a:r>
          </a:p>
          <a:p>
            <a:pPr algn="ctr"/>
            <a:r>
              <a:rPr lang="ru-RU" dirty="0" smtClean="0">
                <a:latin typeface="Arial Black" pitchFamily="34" charset="0"/>
                <a:cs typeface="Arabic Typesetting" pitchFamily="66" charset="-78"/>
              </a:rPr>
              <a:t>Из кузова песку-обвал</a:t>
            </a:r>
          </a:p>
          <a:p>
            <a:pPr algn="ctr"/>
            <a:r>
              <a:rPr lang="ru-RU" dirty="0" smtClean="0">
                <a:latin typeface="Arial Black" pitchFamily="34" charset="0"/>
                <a:cs typeface="Arabic Typesetting" pitchFamily="66" charset="-78"/>
              </a:rPr>
              <a:t>То машина-самосвал!</a:t>
            </a:r>
          </a:p>
          <a:p>
            <a:pPr algn="ctr"/>
            <a:r>
              <a:rPr lang="ru-RU" dirty="0" smtClean="0">
                <a:latin typeface="Arial Black" pitchFamily="34" charset="0"/>
                <a:cs typeface="Arabic Typesetting" pitchFamily="66" charset="-78"/>
              </a:rPr>
              <a:t>Привезли песку рабочим,</a:t>
            </a:r>
          </a:p>
          <a:p>
            <a:pPr algn="ctr"/>
            <a:r>
              <a:rPr lang="ru-RU" dirty="0" smtClean="0">
                <a:latin typeface="Arial Black" pitchFamily="34" charset="0"/>
                <a:cs typeface="Arabic Typesetting" pitchFamily="66" charset="-78"/>
              </a:rPr>
              <a:t>Чтобы строить дом помочь им.</a:t>
            </a:r>
          </a:p>
          <a:p>
            <a:endParaRPr lang="ru-RU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571744"/>
            <a:ext cx="835824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Игра</a:t>
            </a:r>
          </a:p>
          <a:p>
            <a:pPr algn="ctr"/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«Что лишнее</a:t>
            </a:r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?</a:t>
            </a:r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»</a:t>
            </a:r>
            <a:endParaRPr lang="ru-RU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_4f7e96feaa7d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500042"/>
            <a:ext cx="4429156" cy="2928958"/>
          </a:xfrm>
          <a:prstGeom prst="rect">
            <a:avLst/>
          </a:prstGeom>
        </p:spPr>
      </p:pic>
      <p:pic>
        <p:nvPicPr>
          <p:cNvPr id="4" name="Рисунок 3" descr="nn_00060517_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4071918"/>
            <a:ext cx="4357718" cy="2786082"/>
          </a:xfrm>
          <a:prstGeom prst="rect">
            <a:avLst/>
          </a:prstGeom>
        </p:spPr>
      </p:pic>
      <p:pic>
        <p:nvPicPr>
          <p:cNvPr id="5" name="Рисунок 4" descr="skoray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10" y="714356"/>
            <a:ext cx="3929090" cy="2571768"/>
          </a:xfrm>
          <a:prstGeom prst="rect">
            <a:avLst/>
          </a:prstGeom>
        </p:spPr>
      </p:pic>
      <p:pic>
        <p:nvPicPr>
          <p:cNvPr id="7" name="Рисунок 6" descr="трамвай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472" y="3357562"/>
            <a:ext cx="3571900" cy="3108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11111E-6 L -0.46458 0.35695 " pathEditMode="relative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рузови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357166"/>
            <a:ext cx="3857652" cy="2928958"/>
          </a:xfrm>
          <a:prstGeom prst="rect">
            <a:avLst/>
          </a:prstGeom>
        </p:spPr>
      </p:pic>
      <p:pic>
        <p:nvPicPr>
          <p:cNvPr id="3" name="Рисунок 2" descr="кра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357166"/>
            <a:ext cx="3500462" cy="2928958"/>
          </a:xfrm>
          <a:prstGeom prst="rect">
            <a:avLst/>
          </a:prstGeom>
        </p:spPr>
      </p:pic>
      <p:pic>
        <p:nvPicPr>
          <p:cNvPr id="4" name="Рисунок 3" descr="самосвал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8662" y="3571876"/>
            <a:ext cx="3023616" cy="2897120"/>
          </a:xfrm>
          <a:prstGeom prst="rect">
            <a:avLst/>
          </a:prstGeom>
        </p:spPr>
      </p:pic>
      <p:pic>
        <p:nvPicPr>
          <p:cNvPr id="5" name="Рисунок 4" descr="такси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628" y="3786190"/>
            <a:ext cx="3857620" cy="2688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091 0.02939 L 0.33091 0.3627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авт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3500438"/>
            <a:ext cx="4000560" cy="3143272"/>
          </a:xfrm>
          <a:prstGeom prst="rect">
            <a:avLst/>
          </a:prstGeom>
        </p:spPr>
      </p:pic>
      <p:pic>
        <p:nvPicPr>
          <p:cNvPr id="4" name="Рисунок 3" descr="трамвай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357166"/>
            <a:ext cx="3057531" cy="2928958"/>
          </a:xfrm>
          <a:prstGeom prst="rect">
            <a:avLst/>
          </a:prstGeom>
        </p:spPr>
      </p:pic>
      <p:pic>
        <p:nvPicPr>
          <p:cNvPr id="5" name="Рисунок 4" descr="тр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642918"/>
            <a:ext cx="3500462" cy="2643206"/>
          </a:xfrm>
          <a:prstGeom prst="rect">
            <a:avLst/>
          </a:prstGeom>
        </p:spPr>
      </p:pic>
      <p:pic>
        <p:nvPicPr>
          <p:cNvPr id="7" name="Рисунок 6" descr="полиция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8662" y="4286256"/>
            <a:ext cx="3214710" cy="2286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888 0.03334 L -0.43888 0.033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1928802"/>
            <a:ext cx="83582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Спасибо </a:t>
            </a:r>
          </a:p>
          <a:p>
            <a:pPr algn="ctr"/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за просмотр!</a:t>
            </a:r>
            <a:endParaRPr lang="ru-RU" sz="6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5984" y="2214554"/>
            <a:ext cx="4071966" cy="400052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1357290" y="642918"/>
            <a:ext cx="64294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Пожарная машина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Мчат пожарные машины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В них отважные мужчины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Едут быстро на пожар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Побеждать огонь и жар.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6" name="zvuk_-_pozharnaya_signalizaciya_(get-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81514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517 -0.44097 L -3.61111E-6 4.44444E-6 " pathEditMode="relative" ptsTypes="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176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04" y="2714620"/>
            <a:ext cx="5072098" cy="3643338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4" name="TextBox 3"/>
          <p:cNvSpPr txBox="1"/>
          <p:nvPr/>
        </p:nvSpPr>
        <p:spPr>
          <a:xfrm>
            <a:off x="2428860" y="785795"/>
            <a:ext cx="421484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Полиция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Полицейская машина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Нам мелькает глазом синим,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А её сирены звук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Слышен далеко вокруг.</a:t>
            </a:r>
          </a:p>
          <a:p>
            <a:endParaRPr lang="ru-RU" dirty="0"/>
          </a:p>
        </p:txBody>
      </p:sp>
      <p:pic>
        <p:nvPicPr>
          <p:cNvPr id="5" name="9fba454d9bfe35f7cf5fd177fd73971f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073 -0.25208 L 8.33333E-7 3.33333E-6 " pathEditMode="relative" ptsTypes="AA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79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04" y="2071678"/>
            <a:ext cx="6000792" cy="42148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43042" y="500042"/>
            <a:ext cx="60007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Скорая помощь</a:t>
            </a:r>
          </a:p>
          <a:p>
            <a:pPr algn="ctr"/>
            <a:r>
              <a:rPr lang="ru-RU" sz="2000" dirty="0" smtClean="0">
                <a:latin typeface="Arial Black" pitchFamily="34" charset="0"/>
              </a:rPr>
              <a:t>Если кто-то заболел,</a:t>
            </a:r>
          </a:p>
          <a:p>
            <a:pPr algn="ctr"/>
            <a:r>
              <a:rPr lang="ru-RU" sz="2000" dirty="0" smtClean="0">
                <a:latin typeface="Arial Black" pitchFamily="34" charset="0"/>
              </a:rPr>
              <a:t>Надо чтобы врач успел.</a:t>
            </a:r>
          </a:p>
          <a:p>
            <a:pPr algn="ctr"/>
            <a:r>
              <a:rPr lang="ru-RU" sz="2000" dirty="0" smtClean="0">
                <a:latin typeface="Arial Black" pitchFamily="34" charset="0"/>
              </a:rPr>
              <a:t>«Скорая" его домчит,</a:t>
            </a:r>
          </a:p>
          <a:p>
            <a:pPr algn="ctr"/>
            <a:r>
              <a:rPr lang="ru-RU" sz="2000" dirty="0" smtClean="0">
                <a:latin typeface="Arial Black" pitchFamily="34" charset="0"/>
              </a:rPr>
              <a:t>Врач поможет, исцелит</a:t>
            </a:r>
          </a:p>
          <a:p>
            <a:pPr algn="ctr"/>
            <a:r>
              <a:rPr lang="ru-RU" sz="2000" dirty="0" smtClean="0">
                <a:latin typeface="Arial Black" pitchFamily="34" charset="0"/>
              </a:rPr>
              <a:t>              </a:t>
            </a:r>
            <a:endParaRPr lang="ru-RU" sz="2000" dirty="0">
              <a:latin typeface="Arial Black" pitchFamily="34" charset="0"/>
            </a:endParaRPr>
          </a:p>
        </p:txBody>
      </p:sp>
      <p:pic>
        <p:nvPicPr>
          <p:cNvPr id="4" name="zvuk_-_skoroj_pomocshi_(get-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677 -0.20996 L 3.33333E-6 1.48148E-6 " pathEditMode="relative" ptsTypes="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60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трамва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04" y="2285992"/>
            <a:ext cx="5357850" cy="42148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5984" y="928670"/>
            <a:ext cx="4392549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Трамвай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Трамваю с рельсов не свернуть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Ему проложен точный путь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5" name="Zvuk_-_Tramvaya_(get-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291 -0.10486 L -7.5E-6 1.11111E-6 " pathEditMode="relative" ptsTypes="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98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43174" y="642918"/>
            <a:ext cx="46434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Тролейбус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На </a:t>
            </a:r>
            <a:r>
              <a:rPr lang="ru-RU" b="1" dirty="0" smtClean="0">
                <a:latin typeface="Arial Black" pitchFamily="34" charset="0"/>
              </a:rPr>
              <a:t>троллейбусе</a:t>
            </a:r>
            <a:r>
              <a:rPr lang="ru-RU" dirty="0" smtClean="0">
                <a:latin typeface="Arial Black" pitchFamily="34" charset="0"/>
              </a:rPr>
              <a:t> легко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Нам умчаться далеко,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Только есть одна проблема: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Нужен ток ему всё время.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4" name="Рисунок 3" descr="trolleyb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32" y="2428868"/>
            <a:ext cx="5286412" cy="4000528"/>
          </a:xfrm>
          <a:prstGeom prst="rect">
            <a:avLst/>
          </a:prstGeom>
        </p:spPr>
      </p:pic>
      <p:pic>
        <p:nvPicPr>
          <p:cNvPr id="5" name="trollejbus_-_zvuki_ego_serdca_(get-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635 -0.04074 L -0.03333 0.19815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54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1736" y="642918"/>
            <a:ext cx="450059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Автобус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Автобус, будто пароход,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Сто пассажиров он везет.</a:t>
            </a:r>
          </a:p>
          <a:p>
            <a:endParaRPr lang="ru-RU" dirty="0"/>
          </a:p>
        </p:txBody>
      </p:sp>
      <p:pic>
        <p:nvPicPr>
          <p:cNvPr id="3" name="Рисунок 2" descr="автобус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42" y="2357430"/>
            <a:ext cx="6191272" cy="3929090"/>
          </a:xfrm>
          <a:prstGeom prst="rect">
            <a:avLst/>
          </a:prstGeom>
        </p:spPr>
      </p:pic>
      <p:pic>
        <p:nvPicPr>
          <p:cNvPr id="4" name="Onibus_20-_20Diezel_20Motor_20Exterior_20Funcionando_20Lent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149 -0.22453 L 0.05851 0.1088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16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90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357167"/>
            <a:ext cx="79296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Легковой автомобиль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Легковушка, всем известно,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Увезёт в любое место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Если человек спешит,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Вмиг такси его домчит.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5" name="Рисунок 4" descr="такс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32" y="2500306"/>
            <a:ext cx="5500726" cy="3786214"/>
          </a:xfrm>
          <a:prstGeom prst="rect">
            <a:avLst/>
          </a:prstGeom>
        </p:spPr>
      </p:pic>
      <p:pic>
        <p:nvPicPr>
          <p:cNvPr id="4" name="zvuk_motora_-_mashina_(get-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715 -0.26644 L -0.03715 0.0669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16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689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ра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2071678"/>
            <a:ext cx="6261100" cy="4305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14612" y="500042"/>
            <a:ext cx="378621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Кран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А на стройке утром рано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Есть работа и для крана.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Грузы вверх он подаёт,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Никогда не устаёт.</a:t>
            </a:r>
          </a:p>
          <a:p>
            <a:endParaRPr lang="ru-RU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1754</TotalTime>
  <Words>175</Words>
  <Application>Microsoft Office PowerPoint</Application>
  <PresentationFormat>Экран (4:3)</PresentationFormat>
  <Paragraphs>53</Paragraphs>
  <Slides>16</Slides>
  <Notes>3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Аля</dc:creator>
  <cp:lastModifiedBy>Владелец</cp:lastModifiedBy>
  <cp:revision>113</cp:revision>
  <dcterms:created xsi:type="dcterms:W3CDTF">2014-03-11T17:12:21Z</dcterms:created>
  <dcterms:modified xsi:type="dcterms:W3CDTF">2019-01-24T15:17:13Z</dcterms:modified>
</cp:coreProperties>
</file>